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0" r:id="rId4"/>
    <p:sldId id="261" r:id="rId5"/>
    <p:sldId id="263" r:id="rId6"/>
    <p:sldId id="262" r:id="rId7"/>
    <p:sldId id="257" r:id="rId8"/>
    <p:sldId id="258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4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80469" autoAdjust="0"/>
  </p:normalViewPr>
  <p:slideViewPr>
    <p:cSldViewPr snapToGrid="0">
      <p:cViewPr varScale="1">
        <p:scale>
          <a:sx n="83" d="100"/>
          <a:sy n="83" d="100"/>
        </p:scale>
        <p:origin x="7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30BB6-6B7A-4580-B065-361E0CFC777B}" type="datetimeFigureOut">
              <a:rPr lang="nl-NL" smtClean="0"/>
              <a:t>16-5-2018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41162-C9A9-4607-B0EB-AEA3C908FE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643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2. 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vermesting veel kroos en algen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41162-C9A9-4607-B0EB-AEA3C908FED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5576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3. 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vermesting veel kroos en algen groene kleur (waterbloei)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41162-C9A9-4607-B0EB-AEA3C908FED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4800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41162-C9A9-4607-B0EB-AEA3C908FED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6574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C2A79D-BDAC-4F7B-A5A5-8FBC8B63A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9DEB09A-125A-46D1-91C0-9DB7A5D3D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E7096D-ED4A-4464-A939-4F085D332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89A9-69E2-43AD-9F91-998068BDB193}" type="datetimeFigureOut">
              <a:rPr lang="nl-NL" smtClean="0"/>
              <a:t>16-5-2018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65B7DA-0353-46EC-BA61-04ED87C57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E1EBB5-29EA-4558-A9C9-B34C8E5D9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A002-6A0A-446D-BBD4-09B550E8C9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121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21068E-10EE-41E1-8E1A-F2223B4D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26813E-CB1D-4596-8E2E-52C8AF11F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5A118D-47EA-4959-ADE3-DB817E30D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89A9-69E2-43AD-9F91-998068BDB193}" type="datetimeFigureOut">
              <a:rPr lang="nl-NL" smtClean="0"/>
              <a:t>16-5-2018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CEF7A9-2C28-45E9-97EA-9C5BF6A5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62144D-7ED1-4821-890D-A6A591EA1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A002-6A0A-446D-BBD4-09B550E8C9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59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B2E343D-C7D0-4289-8861-C8C439A23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3FF0FF2-F573-4D5E-AF42-5C9DF222B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E6DA78-8FC9-41C4-AF11-DB47594E8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89A9-69E2-43AD-9F91-998068BDB193}" type="datetimeFigureOut">
              <a:rPr lang="nl-NL" smtClean="0"/>
              <a:t>16-5-2018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941A68-6FE6-425F-A00E-44788CF6A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635E90-5C67-4080-AFB9-38BA42140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A002-6A0A-446D-BBD4-09B550E8C9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409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9B152D-EB8B-438E-A27E-EE09CF930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FCEAFA-78B0-4552-B5D9-1C25164E7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E2405D-BD58-4CB6-933D-721B5D3F1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89A9-69E2-43AD-9F91-998068BDB193}" type="datetimeFigureOut">
              <a:rPr lang="nl-NL" smtClean="0"/>
              <a:t>16-5-2018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7BECB5-39E7-4D11-97BD-88B8CE966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85EB0D-87B4-4B51-8D4D-626223A46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A002-6A0A-446D-BBD4-09B550E8C9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03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98601D-2066-4CD9-AA85-07EE9995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FB7C6C-4090-4BDE-9E7B-9A38B1D1F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1128E0-5AD5-4D01-B0B5-1210A6AC3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89A9-69E2-43AD-9F91-998068BDB193}" type="datetimeFigureOut">
              <a:rPr lang="nl-NL" smtClean="0"/>
              <a:t>16-5-2018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9968CB-51B4-4FD4-9724-ED9F20C6D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60793E-814A-45FA-A4B9-A65E6AB21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A002-6A0A-446D-BBD4-09B550E8C9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465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0F848-B67D-4878-BD22-106EE1333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277212-E4CD-430F-B60B-CFD16DEF6F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28CC19A-8D16-4A86-A176-46543307A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A0CD14-5C9F-4F44-AD68-7D87EE042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89A9-69E2-43AD-9F91-998068BDB193}" type="datetimeFigureOut">
              <a:rPr lang="nl-NL" smtClean="0"/>
              <a:t>16-5-2018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39276F-8850-4C70-B3B3-8CF4B1594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00DE0A8-E7C2-4244-B3C6-5E36E5AA4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A002-6A0A-446D-BBD4-09B550E8C9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351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24A2B0-8F37-4706-9E82-C1A6B5E20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8E9143A-AFAF-4B1D-9F59-9C313DFEF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5A47A7F-0475-4DB3-874A-B7FBD1B8D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4F2FA29-44EB-4312-85A4-BC4EF2A8A6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8F807E5-5424-4455-B08B-D8A014015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5C77F57-0192-49F7-A503-5FA0BD2B0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89A9-69E2-43AD-9F91-998068BDB193}" type="datetimeFigureOut">
              <a:rPr lang="nl-NL" smtClean="0"/>
              <a:t>16-5-2018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9F1CCE6-95CB-49D9-8873-614703609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1104C3B-99BD-46C4-8963-69931818D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A002-6A0A-446D-BBD4-09B550E8C9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987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622729-5BC3-47D2-9A44-261951E2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7C0A81E-14C5-4F48-ABDC-40231985B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89A9-69E2-43AD-9F91-998068BDB193}" type="datetimeFigureOut">
              <a:rPr lang="nl-NL" smtClean="0"/>
              <a:t>16-5-2018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C9743B1-E691-49F6-B3EC-2CBED4262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60EBC04-089F-4F4D-BD16-00E08899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A002-6A0A-446D-BBD4-09B550E8C9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956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9AD30B8-365C-4B6F-B217-4D9E2A4F1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89A9-69E2-43AD-9F91-998068BDB193}" type="datetimeFigureOut">
              <a:rPr lang="nl-NL" smtClean="0"/>
              <a:t>16-5-2018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FB4B28-5981-4C63-BC66-BFA9FFAE1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7016897-981F-49D3-9791-7062EB9B0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A002-6A0A-446D-BBD4-09B550E8C9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05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D1FEB3-C7B4-42C3-8A47-08E23578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09DBB2-5F6C-43DD-BEBE-5568D3343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712E20E-FB27-411C-813C-A93B370BA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CE725F3-F28C-4C06-9B4A-6A1EDCA23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89A9-69E2-43AD-9F91-998068BDB193}" type="datetimeFigureOut">
              <a:rPr lang="nl-NL" smtClean="0"/>
              <a:t>16-5-2018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52D9AD8-2BA5-48C3-8556-5E4386C3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D4F81F-1173-435F-AA61-07578DAB4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A002-6A0A-446D-BBD4-09B550E8C9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423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05D5D8-8F9E-4734-84A6-D8D04FE7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F5813A3-3D0B-4C69-9FE0-2737737C7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A238FC4-40A2-4B94-AD0E-EDA1489DF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4D6059B-D11E-49FB-8C3A-6DA4A9E56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89A9-69E2-43AD-9F91-998068BDB193}" type="datetimeFigureOut">
              <a:rPr lang="nl-NL" smtClean="0"/>
              <a:t>16-5-2018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31F09EE-4C53-4A8A-AF8F-6D172EE7D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12DDF65-81A2-4309-B0A6-C11C9C203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A002-6A0A-446D-BBD4-09B550E8C9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30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F00C75D-BA14-4884-8376-7CF820F24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E5B00B-A29D-4A77-825C-69199E252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FEB24A-8CF7-43FA-9650-C9FC6C1A7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089A9-69E2-43AD-9F91-998068BDB193}" type="datetimeFigureOut">
              <a:rPr lang="nl-NL" smtClean="0"/>
              <a:t>16-5-2018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69998A-DED9-4DAC-ABD4-36D7E1E83C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46B6D2-DA12-43B7-B768-25CF6ABAC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5A002-6A0A-446D-BBD4-09B550E8C9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933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C8F962-548E-43E4-834E-95FB34E527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76A0AB8-B1D7-453E-9979-78900111D3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7D78EA5-2E3C-4CF4-B08C-DA2A62567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Afbeelding 6" descr="Afbeelding met groen, groente, appel, fruit&#10;&#10;Beschrijving is gegenereerd met hoge betrouwbaarheid">
            <a:extLst>
              <a:ext uri="{FF2B5EF4-FFF2-40B4-BE49-F238E27FC236}">
                <a16:creationId xmlns:a16="http://schemas.microsoft.com/office/drawing/2014/main" id="{4262135E-FB5C-493B-AA96-851B171EC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0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6474DB-A44C-4DE9-A862-887524FAF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&#10;&#10;Beschrijving is gegenereerd met hoge betrouwbaarheid">
            <a:extLst>
              <a:ext uri="{FF2B5EF4-FFF2-40B4-BE49-F238E27FC236}">
                <a16:creationId xmlns:a16="http://schemas.microsoft.com/office/drawing/2014/main" id="{EC20DCE5-46E0-4D0E-8ECC-22C831966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7" name="Afbeelding 6" descr="Afbeelding met tekst&#10;&#10;Beschrijving is gegenereerd met hoge betrouwbaarheid">
            <a:extLst>
              <a:ext uri="{FF2B5EF4-FFF2-40B4-BE49-F238E27FC236}">
                <a16:creationId xmlns:a16="http://schemas.microsoft.com/office/drawing/2014/main" id="{1497A434-479F-4B4F-9FA5-CAFC80389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93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3CFBD-FC50-41B8-8082-8A6EA1AED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&#10;&#10;Beschrijving is gegenereerd met hoge betrouwbaarheid">
            <a:extLst>
              <a:ext uri="{FF2B5EF4-FFF2-40B4-BE49-F238E27FC236}">
                <a16:creationId xmlns:a16="http://schemas.microsoft.com/office/drawing/2014/main" id="{D85F0281-36E1-4508-9891-E70B52F62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7" name="Afbeelding 6" descr="Afbeelding met tekst&#10;&#10;Beschrijving is gegenereerd met hoge betrouwbaarheid">
            <a:extLst>
              <a:ext uri="{FF2B5EF4-FFF2-40B4-BE49-F238E27FC236}">
                <a16:creationId xmlns:a16="http://schemas.microsoft.com/office/drawing/2014/main" id="{F2AF91C3-FFD2-4E38-B58A-D171E7A60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50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059E64-8E7A-49A7-8767-BE7D350CE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268C0E6-B575-4CE6-B5F8-94655A05F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092DB47-627E-4F95-BC14-88F410377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63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537D75-F009-4673-8D2E-6A723612A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&#10;&#10;Beschrijving is gegenereerd met hoge betrouwbaarheid">
            <a:extLst>
              <a:ext uri="{FF2B5EF4-FFF2-40B4-BE49-F238E27FC236}">
                <a16:creationId xmlns:a16="http://schemas.microsoft.com/office/drawing/2014/main" id="{9BED1564-3D25-4E08-88EE-BA330D047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7" name="Afbeelding 6" descr="Afbeelding met tekst&#10;&#10;Beschrijving is gegenereerd met hoge betrouwbaarheid">
            <a:extLst>
              <a:ext uri="{FF2B5EF4-FFF2-40B4-BE49-F238E27FC236}">
                <a16:creationId xmlns:a16="http://schemas.microsoft.com/office/drawing/2014/main" id="{957F1E90-94BA-4F2F-B793-8C6208BE2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37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5CF911-2DDA-4F3A-9DE6-4863E214F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&#10;&#10;Beschrijving is gegenereerd met hoge betrouwbaarheid">
            <a:extLst>
              <a:ext uri="{FF2B5EF4-FFF2-40B4-BE49-F238E27FC236}">
                <a16:creationId xmlns:a16="http://schemas.microsoft.com/office/drawing/2014/main" id="{5BCCD759-8A41-46F1-B0F5-7158CB38A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7" name="Afbeelding 6" descr="Afbeelding met tekst&#10;&#10;Beschrijving is gegenereerd met hoge betrouwbaarheid">
            <a:extLst>
              <a:ext uri="{FF2B5EF4-FFF2-40B4-BE49-F238E27FC236}">
                <a16:creationId xmlns:a16="http://schemas.microsoft.com/office/drawing/2014/main" id="{490DA2C6-04C0-487B-8CA5-011306F64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5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0CED4E-FF20-40FA-85AC-85DA72E54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193E489-5984-4076-8F54-B3D7C941B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A24CF6A-E64B-4B2C-87C4-7FBA3370F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95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982301-0078-41E3-AAF5-13695CAAF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D0B61B5-CB43-4095-A546-9918E967E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3A5C689-C80B-455B-8258-C845E26B4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60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34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DF59C3E6-DC8E-4A91-80E0-E1D86C560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C90B081-9707-41DC-89FC-6A7E63341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514" y="626665"/>
            <a:ext cx="7472893" cy="560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44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34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87FA512-8F97-4858-B63E-A045B4D2FF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250" y="643467"/>
            <a:ext cx="5487500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9982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E6CEA-2284-46AA-B00C-CD66C22A5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10A2671-9776-46F4-9BDB-B60E45557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08DE862-9034-42F7-B766-479320278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7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44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F275C-0AB2-4102-AF44-28A34215A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374A286-5B96-4633-B87D-E60FCF2C5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D40A33D-BD67-4954-9DDB-A456E2F3E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5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A8B8C8-0D75-4620-8482-6B7E36C7B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3B7CE15-6C7E-40B8-AFFC-B707BD002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099D078-D6A4-41E7-A537-FE9480B91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81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FF0163-9842-49A5-A8E0-02FF87822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BBD9040-190D-4E51-8B9C-84C6D03B5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A9A6D46-C00C-45F6-865D-9DF50A188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95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EEF338-9A1E-40BD-9B86-20165AE2E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5C2E74F-1E46-43F8-89DF-D729E3488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546B958-426B-49E9-A3C5-0956E33B7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56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15613C-9EFE-4102-B8F6-ECA82A0CA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FBDB551-C1C5-4799-905F-8CB90D543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3404792-B417-411D-B538-F3F5DC2E7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3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48F1D-456B-4A5F-ABF2-FC6F83831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084C60C-3B9B-411B-95C3-EFED2A477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7E1D875-32C3-4F87-83FA-519BEED1B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74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EE0E8E-C993-4394-A255-1444D3C5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C106063-DDDC-4803-9629-7E0D02CC6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50F9973-1B4F-4C4A-8B52-B47995EFE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000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38B3CC2439A441A49ECA19B08C899B" ma:contentTypeVersion="10" ma:contentTypeDescription="Een nieuw document maken." ma:contentTypeScope="" ma:versionID="e417bd014b4e2d3b47d3b56733b295ad">
  <xsd:schema xmlns:xsd="http://www.w3.org/2001/XMLSchema" xmlns:xs="http://www.w3.org/2001/XMLSchema" xmlns:p="http://schemas.microsoft.com/office/2006/metadata/properties" xmlns:ns2="4b594857-bfe0-49f8-b90c-4d8a8ce4d0da" xmlns:ns3="8372278c-916a-4be0-987a-6393984f99ca" targetNamespace="http://schemas.microsoft.com/office/2006/metadata/properties" ma:root="true" ma:fieldsID="aedc4977e76c2374b0948acfc1c63619" ns2:_="" ns3:_="">
    <xsd:import namespace="4b594857-bfe0-49f8-b90c-4d8a8ce4d0da"/>
    <xsd:import namespace="8372278c-916a-4be0-987a-6393984f9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594857-bfe0-49f8-b90c-4d8a8ce4d0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2278c-916a-4be0-987a-6393984f9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23189A-2A76-455E-84F7-4144CBA38056}"/>
</file>

<file path=customXml/itemProps2.xml><?xml version="1.0" encoding="utf-8"?>
<ds:datastoreItem xmlns:ds="http://schemas.openxmlformats.org/officeDocument/2006/customXml" ds:itemID="{53864B8B-FD43-443F-B72F-583351F8384C}"/>
</file>

<file path=customXml/itemProps3.xml><?xml version="1.0" encoding="utf-8"?>
<ds:datastoreItem xmlns:ds="http://schemas.openxmlformats.org/officeDocument/2006/customXml" ds:itemID="{B1BCF18A-6785-4658-A3D6-F45A8907E01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22</Words>
  <Application>Microsoft Office PowerPoint</Application>
  <PresentationFormat>Breedbeeld</PresentationFormat>
  <Paragraphs>5</Paragraphs>
  <Slides>18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</dc:creator>
  <cp:lastModifiedBy>Microsoft</cp:lastModifiedBy>
  <cp:revision>2</cp:revision>
  <dcterms:created xsi:type="dcterms:W3CDTF">2018-05-16T13:37:03Z</dcterms:created>
  <dcterms:modified xsi:type="dcterms:W3CDTF">2018-05-16T13:53:03Z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0x0101007A38B3CC2439A441A49ECA19B08C899B</vt:lpwstr>
  </property>
</Properties>
</file>